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374766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 Much To Do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Drop turner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1 left and 1 right diagonal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079B1A-4C66-4AFF-81BF-B798A061D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179428"/>
            <a:ext cx="7025776" cy="604744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 Much To Do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 Much To Do is a 23 round, 115 point, Comstock course of fire. There are 11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drop turner is activated by the mini popper and is visible at rest.</a:t>
            </a:r>
          </a:p>
          <a:p>
            <a:endParaRPr lang="en-US" dirty="0"/>
          </a:p>
          <a:p>
            <a:r>
              <a:rPr lang="en-US" dirty="0"/>
              <a:t>Handgun start position is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173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2021-06-22T20:10:33Z</dcterms:modified>
  <cp:category>Shooting</cp:category>
</cp:coreProperties>
</file>

<file path=docProps/thumbnail.jpeg>
</file>